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82" r:id="rId6"/>
    <p:sldId id="256" r:id="rId7"/>
    <p:sldId id="279" r:id="rId8"/>
    <p:sldId id="281" r:id="rId9"/>
    <p:sldId id="272" r:id="rId10"/>
  </p:sldIdLst>
  <p:sldSz cx="11303000" cy="20104100"/>
  <p:notesSz cx="11303000" cy="20104100"/>
  <p:embeddedFontLst>
    <p:embeddedFont>
      <p:font typeface="Arial Unicode MS" panose="020B0604020202020204" charset="-128"/>
      <p:regular r:id="rId13"/>
    </p:embeddedFont>
    <p:embeddedFont>
      <p:font typeface="Arial Black" panose="020B0A04020102020204" pitchFamily="34" charset="0"/>
      <p:bold r:id="rId14"/>
    </p:embeddedFont>
    <p:embeddedFont>
      <p:font typeface="Lucida Sans Unicode" panose="020B0602030504020204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bold r:id="rId20"/>
      <p:italic r:id="rId21"/>
    </p:embeddedFont>
    <p:embeddedFont>
      <p:font typeface="Poppins ExtraBold" panose="00000900000000000000" pitchFamily="2" charset="0"/>
      <p:bold r:id="rId22"/>
      <p:boldItalic r:id="rId2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23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a  Oliveira Tatto" userId="d303ca18-2c44-4578-896e-f25f5a91363c" providerId="ADAL" clId="{B48F1093-82D6-411B-BA84-B81CF15CF0E7}"/>
    <pc:docChg chg="custSel addSld delSld modSld sldOrd">
      <pc:chgData name="Raphaela  Oliveira Tatto" userId="d303ca18-2c44-4578-896e-f25f5a91363c" providerId="ADAL" clId="{B48F1093-82D6-411B-BA84-B81CF15CF0E7}" dt="2026-01-06T18:59:46.344" v="37"/>
      <pc:docMkLst>
        <pc:docMk/>
      </pc:docMkLst>
      <pc:sldChg chg="new del">
        <pc:chgData name="Raphaela  Oliveira Tatto" userId="d303ca18-2c44-4578-896e-f25f5a91363c" providerId="ADAL" clId="{B48F1093-82D6-411B-BA84-B81CF15CF0E7}" dt="2026-01-06T18:59:12.681" v="3" actId="47"/>
        <pc:sldMkLst>
          <pc:docMk/>
          <pc:sldMk cId="805016965" sldId="282"/>
        </pc:sldMkLst>
      </pc:sldChg>
      <pc:sldChg chg="new del">
        <pc:chgData name="Raphaela  Oliveira Tatto" userId="d303ca18-2c44-4578-896e-f25f5a91363c" providerId="ADAL" clId="{B48F1093-82D6-411B-BA84-B81CF15CF0E7}" dt="2026-01-06T18:59:05.134" v="1" actId="47"/>
        <pc:sldMkLst>
          <pc:docMk/>
          <pc:sldMk cId="2735616752" sldId="282"/>
        </pc:sldMkLst>
      </pc:sldChg>
      <pc:sldChg chg="delSp modSp new mod ord">
        <pc:chgData name="Raphaela  Oliveira Tatto" userId="d303ca18-2c44-4578-896e-f25f5a91363c" providerId="ADAL" clId="{B48F1093-82D6-411B-BA84-B81CF15CF0E7}" dt="2026-01-06T18:59:46.344" v="37"/>
        <pc:sldMkLst>
          <pc:docMk/>
          <pc:sldMk cId="4020784030" sldId="282"/>
        </pc:sldMkLst>
        <pc:spChg chg="mod">
          <ac:chgData name="Raphaela  Oliveira Tatto" userId="d303ca18-2c44-4578-896e-f25f5a91363c" providerId="ADAL" clId="{B48F1093-82D6-411B-BA84-B81CF15CF0E7}" dt="2026-01-06T18:59:44.502" v="35" actId="14100"/>
          <ac:spMkLst>
            <pc:docMk/>
            <pc:sldMk cId="4020784030" sldId="282"/>
            <ac:spMk id="2" creationId="{904BBDEA-46E3-A856-6FA1-1E9CB6072BC2}"/>
          </ac:spMkLst>
        </pc:spChg>
        <pc:spChg chg="del">
          <ac:chgData name="Raphaela  Oliveira Tatto" userId="d303ca18-2c44-4578-896e-f25f5a91363c" providerId="ADAL" clId="{B48F1093-82D6-411B-BA84-B81CF15CF0E7}" dt="2026-01-06T18:59:27.907" v="7" actId="478"/>
          <ac:spMkLst>
            <pc:docMk/>
            <pc:sldMk cId="4020784030" sldId="282"/>
            <ac:spMk id="3" creationId="{01F2CE2A-EEDD-F9F5-9D9E-B5BAF38AB12A}"/>
          </ac:spMkLst>
        </pc:spChg>
        <pc:spChg chg="del">
          <ac:chgData name="Raphaela  Oliveira Tatto" userId="d303ca18-2c44-4578-896e-f25f5a91363c" providerId="ADAL" clId="{B48F1093-82D6-411B-BA84-B81CF15CF0E7}" dt="2026-01-06T18:59:29.193" v="8" actId="478"/>
          <ac:spMkLst>
            <pc:docMk/>
            <pc:sldMk cId="4020784030" sldId="282"/>
            <ac:spMk id="4" creationId="{9AD8D45F-ADEE-43C5-2A5B-DA0C5B21C4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BBDEA-46E3-A856-6FA1-1E9CB607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5217569"/>
          </a:xfrm>
        </p:spPr>
        <p:txBody>
          <a:bodyPr/>
          <a:lstStyle/>
          <a:p>
            <a:r>
              <a:rPr lang="pt-BR" dirty="0"/>
              <a:t>ALE COM SOLAR </a:t>
            </a:r>
          </a:p>
        </p:txBody>
      </p:sp>
    </p:spTree>
    <p:extLst>
      <p:ext uri="{BB962C8B-B14F-4D97-AF65-F5344CB8AC3E}">
        <p14:creationId xmlns:p14="http://schemas.microsoft.com/office/powerpoint/2010/main" val="402078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127</Words>
  <Application>Microsoft Office PowerPoint</Application>
  <PresentationFormat>Personalizar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ALE COM SOLAR 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2026-01-06T18:59:52Z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